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28"/>
  </p:normalViewPr>
  <p:slideViewPr>
    <p:cSldViewPr snapToGrid="0">
      <p:cViewPr varScale="1">
        <p:scale>
          <a:sx n="90" d="100"/>
          <a:sy n="90" d="100"/>
        </p:scale>
        <p:origin x="232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3CE2E-9678-454B-A928-A5EB62DF59E4}" type="datetimeFigureOut">
              <a:rPr lang="en-VN" smtClean="0"/>
              <a:t>08/11/2022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07DDE-6C97-984A-B6CB-87891E393868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23346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07DDE-6C97-984A-B6CB-87891E393868}" type="slidenum">
              <a:rPr lang="en-VN" smtClean="0"/>
              <a:t>1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3159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CEF53-C1BE-7065-D7F2-AF7C7E20A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953AB0-76AB-F254-EC3C-91A2A2E04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4FC78-9DFB-DFE1-5F76-55E13121D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7C1F-213F-EC42-B251-E08226DF773B}" type="datetimeFigureOut">
              <a:rPr lang="en-VN" smtClean="0"/>
              <a:t>08/11/2022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E46E1-6DED-3E09-0C4F-A8E110EA5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DD1C8-3C9B-E92D-2517-29C1B51E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5D577-F1EB-B64F-8527-E56C6AC5503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62528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C3827-6144-9148-7BE4-5B6A1EEB1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7CB64-286C-C7E7-C61C-1E8E2355B6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AB25C-C834-761F-18B5-C92288A12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7C1F-213F-EC42-B251-E08226DF773B}" type="datetimeFigureOut">
              <a:rPr lang="en-VN" smtClean="0"/>
              <a:t>08/11/2022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613D2-011B-98C9-8EC3-4572CB796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DAC07-E9FE-F1D1-BEF6-BBEA2A51B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5D577-F1EB-B64F-8527-E56C6AC5503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86653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83D144-451B-7681-81ED-82C1F1517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9B3ABE-0398-B85D-6C95-7EDDAC06D4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324D4-44A5-B52E-4803-F0ECFBF22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7C1F-213F-EC42-B251-E08226DF773B}" type="datetimeFigureOut">
              <a:rPr lang="en-VN" smtClean="0"/>
              <a:t>08/11/2022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51C4C-CE5A-C5A1-3E9E-69D54F327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7F342-D17D-D32B-73EC-C0FD565E3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5D577-F1EB-B64F-8527-E56C6AC5503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131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F4F2C-C17E-F0EA-352B-55E9822F6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2A6E1-19BE-86D1-4C49-B7A16A2D0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DC1E3-D023-A57F-99C8-296C756B8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7C1F-213F-EC42-B251-E08226DF773B}" type="datetimeFigureOut">
              <a:rPr lang="en-VN" smtClean="0"/>
              <a:t>08/11/2022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4357A-E503-CEA3-7F6F-B404D29C6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ABE6B-C173-1539-8F61-3E2F33DF2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5D577-F1EB-B64F-8527-E56C6AC5503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7579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049D7-ABB0-EFB7-1FF4-09F8A0DD7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87176-5043-9A11-C964-759E588AC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AE3FC-9304-24E9-64CE-E8D438542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7C1F-213F-EC42-B251-E08226DF773B}" type="datetimeFigureOut">
              <a:rPr lang="en-VN" smtClean="0"/>
              <a:t>08/11/2022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30BBE-F76E-49BC-C1F7-CF5B3E9A6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DA4FC-564F-8CF1-21C5-5BE4A14B3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5D577-F1EB-B64F-8527-E56C6AC5503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19235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7450A-759F-6FCE-36DF-8BA5D31FB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38585-D429-FD0B-0DC2-90459AB5B1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5884E1-BA92-B842-3F16-7C3DEA3F3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285BF1-1727-A88F-2E5E-B9BE3CAD7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7C1F-213F-EC42-B251-E08226DF773B}" type="datetimeFigureOut">
              <a:rPr lang="en-VN" smtClean="0"/>
              <a:t>08/11/2022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3CD918-B879-990E-ED45-BC1A15DBC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26F6EC-BA9B-C71C-2E9D-99A67E419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5D577-F1EB-B64F-8527-E56C6AC5503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03597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7E16-68DF-8238-B85C-33EED975F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530AF-591B-0137-37C8-8DE0D1E68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030C7-1B71-B34F-0B6C-76C7BDB989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90BAE6-F230-AB3B-6C06-429BBFC1CB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644ACA-E399-EE24-EE45-9A017FD150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6ED9B6-FEB2-0628-11FD-327933829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7C1F-213F-EC42-B251-E08226DF773B}" type="datetimeFigureOut">
              <a:rPr lang="en-VN" smtClean="0"/>
              <a:t>08/11/2022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8727E5-7129-4807-5201-2645415E8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A201DA-DEBE-1645-F620-B16E38EE6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5D577-F1EB-B64F-8527-E56C6AC5503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83793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AD1B-A554-BEF6-A91F-5B7102B78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D09A1E-F6CA-51AF-4704-A15C412E7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7C1F-213F-EC42-B251-E08226DF773B}" type="datetimeFigureOut">
              <a:rPr lang="en-VN" smtClean="0"/>
              <a:t>08/11/2022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59D476-A55C-B601-257E-2B12C61EF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1BF77D-874F-8D5F-FD7C-B991C4C60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5D577-F1EB-B64F-8527-E56C6AC5503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15920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54A194-5ED4-C2AE-F921-70501B880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7C1F-213F-EC42-B251-E08226DF773B}" type="datetimeFigureOut">
              <a:rPr lang="en-VN" smtClean="0"/>
              <a:t>08/11/2022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9D90FB-AF3D-5B54-2B48-B1E7FA78B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6CEB5-E0F4-9AD8-25DC-17A5A3620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5D577-F1EB-B64F-8527-E56C6AC5503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1231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3FE01-568F-EEA9-9E5E-D586052AF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A2D58-8D49-9518-7D1F-B0D2A101C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536BC3-61A1-7B77-6DEB-67F70E977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14A69-550A-0FCC-507A-B4B451E86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7C1F-213F-EC42-B251-E08226DF773B}" type="datetimeFigureOut">
              <a:rPr lang="en-VN" smtClean="0"/>
              <a:t>08/11/2022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5066B2-5BD0-20A8-F952-58691B04C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0633C-FA14-5C4F-F28A-C6C3DEDD9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5D577-F1EB-B64F-8527-E56C6AC5503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66223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5C13-2BB6-3A4D-A460-28A5EBB65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0CDE1F-E416-7EBA-E387-561B41A023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9103BD-6DC5-1B63-0D81-D4C7B3CAF2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5FECFF-3515-6B57-FD97-53B0938ED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7C1F-213F-EC42-B251-E08226DF773B}" type="datetimeFigureOut">
              <a:rPr lang="en-VN" smtClean="0"/>
              <a:t>08/11/2022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7DF3E2-DB6F-59E5-ADA3-223A7FCFF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066BB4-E0F7-A078-BC18-1224BC811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5D577-F1EB-B64F-8527-E56C6AC5503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74278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BEF929-8D1A-5C0F-BCB3-9E408792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57647-9CAC-7F08-82C5-425EDB0B3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442CF-C2B4-86C7-609E-3A597F22AE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57C1F-213F-EC42-B251-E08226DF773B}" type="datetimeFigureOut">
              <a:rPr lang="en-VN" smtClean="0"/>
              <a:t>08/11/2022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647C5-547E-9A8C-DC8B-D81152C6B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B66BB-1B65-5706-BB2B-5A4CEB25C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5D577-F1EB-B64F-8527-E56C6AC5503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42036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hdphoto" Target="../media/hdphoto3.wdp"/><Relationship Id="rId3" Type="http://schemas.microsoft.com/office/2007/relationships/media" Target="../media/media2.wav"/><Relationship Id="rId7" Type="http://schemas.openxmlformats.org/officeDocument/2006/relationships/image" Target="../media/image1.jpeg"/><Relationship Id="rId12" Type="http://schemas.openxmlformats.org/officeDocument/2006/relationships/image" Target="../media/image4.png"/><Relationship Id="rId2" Type="http://schemas.openxmlformats.org/officeDocument/2006/relationships/audio" Target="../media/media1.mp3"/><Relationship Id="rId16" Type="http://schemas.openxmlformats.org/officeDocument/2006/relationships/image" Target="../media/image6.png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1.xml"/><Relationship Id="rId15" Type="http://schemas.microsoft.com/office/2007/relationships/hdphoto" Target="../media/hdphoto4.wdp"/><Relationship Id="rId10" Type="http://schemas.openxmlformats.org/officeDocument/2006/relationships/image" Target="../media/image3.png"/><Relationship Id="rId4" Type="http://schemas.openxmlformats.org/officeDocument/2006/relationships/audio" Target="../media/media2.wav"/><Relationship Id="rId9" Type="http://schemas.microsoft.com/office/2007/relationships/hdphoto" Target="../media/hdphoto1.wdp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132A1C0-F2E1-1DD9-988A-BC227363CD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VN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F6600B4-5E1F-A6CA-D794-F0A4D325D46B}"/>
              </a:ext>
            </a:extLst>
          </p:cNvPr>
          <p:cNvGrpSpPr/>
          <p:nvPr/>
        </p:nvGrpSpPr>
        <p:grpSpPr>
          <a:xfrm>
            <a:off x="5072063" y="211526"/>
            <a:ext cx="3235822" cy="2526928"/>
            <a:chOff x="4986338" y="322279"/>
            <a:chExt cx="3235822" cy="2526928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D1AF67A-67E8-0328-DBBD-E4AAF990C457}"/>
                </a:ext>
              </a:extLst>
            </p:cNvPr>
            <p:cNvSpPr/>
            <p:nvPr/>
          </p:nvSpPr>
          <p:spPr>
            <a:xfrm>
              <a:off x="4986338" y="322279"/>
              <a:ext cx="3235822" cy="2526928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VN" b="1" dirty="0">
                <a:ln/>
                <a:solidFill>
                  <a:schemeClr val="accent4"/>
                </a:solidFill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345F226-9CDE-56A7-9401-BA089152E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  <a14:imgEffect>
                        <a14:brightnessContrast bright="-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94103" y="373435"/>
              <a:ext cx="2682478" cy="242461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6CDF1D0-6279-625C-A7DC-265D88BD9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3987" y="1219395"/>
            <a:ext cx="9144000" cy="2387600"/>
          </a:xfrm>
        </p:spPr>
        <p:txBody>
          <a:bodyPr/>
          <a:lstStyle/>
          <a:p>
            <a:endParaRPr lang="en-V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DECF80-CFB2-CAC6-0C14-7F3B07F694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82502" y="4030351"/>
            <a:ext cx="2519359" cy="24246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2C4CAE-66D1-770A-A815-05848FB922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66793" y="3979497"/>
            <a:ext cx="2109788" cy="24023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31F4D3C-F19E-6BFB-E26B-072987C75A7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22147" y="4008794"/>
            <a:ext cx="2682478" cy="2424616"/>
          </a:xfrm>
          <a:prstGeom prst="rect">
            <a:avLst/>
          </a:prstGeom>
        </p:spPr>
      </p:pic>
      <p:pic>
        <p:nvPicPr>
          <p:cNvPr id="23" name="Tieng-vo-tay-ngan-www_tiengdong_com.mp3">
            <a:hlinkClick r:id="" action="ppaction://media"/>
            <a:extLst>
              <a:ext uri="{FF2B5EF4-FFF2-40B4-BE49-F238E27FC236}">
                <a16:creationId xmlns:a16="http://schemas.microsoft.com/office/drawing/2014/main" id="{1C8BB3CB-C46E-9AC4-6A9C-A7EE906C27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99426" y="6048567"/>
            <a:ext cx="812800" cy="812800"/>
          </a:xfrm>
          <a:prstGeom prst="rect">
            <a:avLst/>
          </a:prstGeom>
        </p:spPr>
      </p:pic>
      <p:pic>
        <p:nvPicPr>
          <p:cNvPr id="24" name="Am-thanh-tra-loi-sai-wav-www_tiengdong_com.wav">
            <a:hlinkClick r:id="" action="ppaction://media"/>
            <a:extLst>
              <a:ext uri="{FF2B5EF4-FFF2-40B4-BE49-F238E27FC236}">
                <a16:creationId xmlns:a16="http://schemas.microsoft.com/office/drawing/2014/main" id="{9D606178-5392-047F-85F0-CDEBB2E033B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53169" y="6048567"/>
            <a:ext cx="812800" cy="812800"/>
          </a:xfrm>
          <a:prstGeom prst="rect">
            <a:avLst/>
          </a:prstGeom>
        </p:spPr>
      </p:pic>
      <p:pic>
        <p:nvPicPr>
          <p:cNvPr id="25" name="Am-thanh-tra-loi-sai-wav-www_tiengdong_com.wav">
            <a:hlinkClick r:id="" action="ppaction://media"/>
            <a:extLst>
              <a:ext uri="{FF2B5EF4-FFF2-40B4-BE49-F238E27FC236}">
                <a16:creationId xmlns:a16="http://schemas.microsoft.com/office/drawing/2014/main" id="{490964BA-92BC-7E74-529B-0D14F075F95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211535" y="606552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6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01342 L -0.23229 -0.546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84" y="-2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4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91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00533 -0.5428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-2770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0.20664 -0.5560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26" y="-2780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numSld="4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 numSld="6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</Words>
  <Application>Microsoft Macintosh PowerPoint</Application>
  <PresentationFormat>Widescreen</PresentationFormat>
  <Paragraphs>1</Paragraphs>
  <Slides>1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dcterms:created xsi:type="dcterms:W3CDTF">2022-11-08T13:44:43Z</dcterms:created>
  <dcterms:modified xsi:type="dcterms:W3CDTF">2022-11-08T15:12:49Z</dcterms:modified>
</cp:coreProperties>
</file>